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68" r:id="rId1"/>
  </p:sldMasterIdLst>
  <p:sldIdLst>
    <p:sldId id="256" r:id="rId2"/>
    <p:sldId id="257" r:id="rId3"/>
    <p:sldId id="258" r:id="rId4"/>
  </p:sldIdLst>
  <p:sldSz cx="9144000" cy="6858000" type="screen4x3"/>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38" d="100"/>
          <a:sy n="38" d="100"/>
        </p:scale>
        <p:origin x="-1410" y="-10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slide" Target="slides/slide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bg>
      <p:bgRef idx="1003">
        <a:schemeClr val="bg1"/>
      </p:bgRef>
    </p:bg>
    <p:spTree>
      <p:nvGrpSpPr>
        <p:cNvPr id="1" name=""/>
        <p:cNvGrpSpPr/>
        <p:nvPr/>
      </p:nvGrpSpPr>
      <p:grpSpPr>
        <a:xfrm>
          <a:off x="0" y="0"/>
          <a:ext cx="0" cy="0"/>
          <a:chOff x="0" y="0"/>
          <a:chExt cx="0" cy="0"/>
        </a:xfrm>
      </p:grpSpPr>
      <p:sp>
        <p:nvSpPr>
          <p:cNvPr id="12" name="11 Rectángulo"/>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3" name="12 Rectángulo redondeado"/>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9" name="8 Subtítulo"/>
          <p:cNvSpPr>
            <a:spLocks noGrp="1"/>
          </p:cNvSpPr>
          <p:nvPr>
            <p:ph type="subTitle" idx="1"/>
          </p:nvPr>
        </p:nvSpPr>
        <p:spPr>
          <a:xfrm>
            <a:off x="1295400" y="3200400"/>
            <a:ext cx="6400800" cy="1600200"/>
          </a:xfrm>
        </p:spPr>
        <p:txBody>
          <a:bodyPr/>
          <a:lstStyle>
            <a:lvl1pPr marL="0" indent="0" algn="ctr">
              <a:buNone/>
              <a:defRPr sz="26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s-ES" smtClean="0"/>
              <a:t>Haga clic para modificar el estilo de subtítulo del patrón</a:t>
            </a:r>
            <a:endParaRPr kumimoji="0" lang="en-US"/>
          </a:p>
        </p:txBody>
      </p:sp>
      <p:sp>
        <p:nvSpPr>
          <p:cNvPr id="28" name="27 Marcador de fecha"/>
          <p:cNvSpPr>
            <a:spLocks noGrp="1"/>
          </p:cNvSpPr>
          <p:nvPr>
            <p:ph type="dt" sz="half" idx="10"/>
          </p:nvPr>
        </p:nvSpPr>
        <p:spPr/>
        <p:txBody>
          <a:bodyPr/>
          <a:lstStyle/>
          <a:p>
            <a:fld id="{AE1AC718-061B-408C-A9DF-07BEDCE91DC5}" type="datetimeFigureOut">
              <a:rPr lang="es-MX" smtClean="0"/>
              <a:pPr/>
              <a:t>03/03/2017</a:t>
            </a:fld>
            <a:endParaRPr lang="es-MX"/>
          </a:p>
        </p:txBody>
      </p:sp>
      <p:sp>
        <p:nvSpPr>
          <p:cNvPr id="17" name="16 Marcador de pie de página"/>
          <p:cNvSpPr>
            <a:spLocks noGrp="1"/>
          </p:cNvSpPr>
          <p:nvPr>
            <p:ph type="ftr" sz="quarter" idx="11"/>
          </p:nvPr>
        </p:nvSpPr>
        <p:spPr/>
        <p:txBody>
          <a:bodyPr/>
          <a:lstStyle/>
          <a:p>
            <a:endParaRPr lang="es-MX"/>
          </a:p>
        </p:txBody>
      </p:sp>
      <p:sp>
        <p:nvSpPr>
          <p:cNvPr id="29" name="28 Marcador de número de diapositiva"/>
          <p:cNvSpPr>
            <a:spLocks noGrp="1"/>
          </p:cNvSpPr>
          <p:nvPr>
            <p:ph type="sldNum" sz="quarter" idx="12"/>
          </p:nvPr>
        </p:nvSpPr>
        <p:spPr/>
        <p:txBody>
          <a:bodyPr lIns="0" tIns="0" rIns="0" bIns="0">
            <a:noAutofit/>
          </a:bodyPr>
          <a:lstStyle>
            <a:lvl1pPr>
              <a:defRPr sz="1400">
                <a:solidFill>
                  <a:srgbClr val="FFFFFF"/>
                </a:solidFill>
              </a:defRPr>
            </a:lvl1pPr>
          </a:lstStyle>
          <a:p>
            <a:fld id="{14C31B13-BD92-453D-910A-6431FB66ABEE}" type="slidenum">
              <a:rPr lang="es-MX" smtClean="0"/>
              <a:pPr/>
              <a:t>‹Nº›</a:t>
            </a:fld>
            <a:endParaRPr lang="es-MX"/>
          </a:p>
        </p:txBody>
      </p:sp>
      <p:sp>
        <p:nvSpPr>
          <p:cNvPr id="7" name="6 Rectángulo"/>
          <p:cNvSpPr/>
          <p:nvPr/>
        </p:nvSpPr>
        <p:spPr>
          <a:xfrm>
            <a:off x="62931" y="1449303"/>
            <a:ext cx="9021537" cy="1527349"/>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9 Rectángulo"/>
          <p:cNvSpPr/>
          <p:nvPr/>
        </p:nvSpPr>
        <p:spPr>
          <a:xfrm>
            <a:off x="62931" y="1396720"/>
            <a:ext cx="9021537" cy="120580"/>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10 Rectángulo"/>
          <p:cNvSpPr/>
          <p:nvPr/>
        </p:nvSpPr>
        <p:spPr>
          <a:xfrm>
            <a:off x="62931" y="2976649"/>
            <a:ext cx="9021537" cy="110532"/>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7 Título"/>
          <p:cNvSpPr>
            <a:spLocks noGrp="1"/>
          </p:cNvSpPr>
          <p:nvPr>
            <p:ph type="ctrTitle"/>
          </p:nvPr>
        </p:nvSpPr>
        <p:spPr>
          <a:xfrm>
            <a:off x="457200" y="1505930"/>
            <a:ext cx="8229600" cy="1470025"/>
          </a:xfrm>
        </p:spPr>
        <p:txBody>
          <a:bodyPr anchor="ctr"/>
          <a:lstStyle>
            <a:lvl1pPr algn="ctr">
              <a:defRPr lang="en-US" dirty="0">
                <a:solidFill>
                  <a:srgbClr val="FFFFFF"/>
                </a:solidFill>
              </a:defRPr>
            </a:lvl1pPr>
          </a:lstStyle>
          <a:p>
            <a:r>
              <a:rPr kumimoji="0" lang="es-ES" smtClean="0"/>
              <a:t>Haga clic para modificar el estilo de título del patrón</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AE1AC718-061B-408C-A9DF-07BEDCE91DC5}" type="datetimeFigureOut">
              <a:rPr lang="es-MX" smtClean="0"/>
              <a:pPr/>
              <a:t>03/03/2017</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14C31B13-BD92-453D-910A-6431FB66ABEE}" type="slidenum">
              <a:rPr lang="es-MX" smtClean="0"/>
              <a:pPr/>
              <a:t>‹Nº›</a:t>
            </a:fld>
            <a:endParaRPr lang="es-MX"/>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41"/>
            <a:ext cx="2011680" cy="5851525"/>
          </a:xfrm>
        </p:spPr>
        <p:txBody>
          <a:bodyPr vert="eaVer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a:xfrm>
            <a:off x="914400" y="274640"/>
            <a:ext cx="5562600" cy="5851525"/>
          </a:xfrm>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AE1AC718-061B-408C-A9DF-07BEDCE91DC5}" type="datetimeFigureOut">
              <a:rPr lang="es-MX" smtClean="0"/>
              <a:pPr/>
              <a:t>03/03/2017</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14C31B13-BD92-453D-910A-6431FB66ABEE}" type="slidenum">
              <a:rPr lang="es-MX" smtClean="0"/>
              <a:pPr/>
              <a:t>‹Nº›</a:t>
            </a:fld>
            <a:endParaRPr lang="es-MX"/>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4" name="3 Marcador de fecha"/>
          <p:cNvSpPr>
            <a:spLocks noGrp="1"/>
          </p:cNvSpPr>
          <p:nvPr>
            <p:ph type="dt" sz="half" idx="10"/>
          </p:nvPr>
        </p:nvSpPr>
        <p:spPr/>
        <p:txBody>
          <a:bodyPr/>
          <a:lstStyle/>
          <a:p>
            <a:fld id="{AE1AC718-061B-408C-A9DF-07BEDCE91DC5}" type="datetimeFigureOut">
              <a:rPr lang="es-MX" smtClean="0"/>
              <a:pPr/>
              <a:t>03/03/2017</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14C31B13-BD92-453D-910A-6431FB66ABEE}" type="slidenum">
              <a:rPr lang="es-MX" smtClean="0"/>
              <a:pPr/>
              <a:t>‹Nº›</a:t>
            </a:fld>
            <a:endParaRPr lang="es-MX"/>
          </a:p>
        </p:txBody>
      </p:sp>
      <p:sp>
        <p:nvSpPr>
          <p:cNvPr id="8" name="7 Marcador de contenido"/>
          <p:cNvSpPr>
            <a:spLocks noGrp="1"/>
          </p:cNvSpPr>
          <p:nvPr>
            <p:ph sz="quarter" idx="1"/>
          </p:nvPr>
        </p:nvSpPr>
        <p:spPr>
          <a:xfrm>
            <a:off x="914400" y="1447800"/>
            <a:ext cx="7772400" cy="4572000"/>
          </a:xfrm>
        </p:spPr>
        <p:txBody>
          <a:bodyPr vert="horz"/>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bg>
      <p:bgRef idx="1003">
        <a:schemeClr val="bg1"/>
      </p:bgRef>
    </p:bg>
    <p:spTree>
      <p:nvGrpSpPr>
        <p:cNvPr id="1" name=""/>
        <p:cNvGrpSpPr/>
        <p:nvPr/>
      </p:nvGrpSpPr>
      <p:grpSpPr>
        <a:xfrm>
          <a:off x="0" y="0"/>
          <a:ext cx="0" cy="0"/>
          <a:chOff x="0" y="0"/>
          <a:chExt cx="0" cy="0"/>
        </a:xfrm>
      </p:grpSpPr>
      <p:sp>
        <p:nvSpPr>
          <p:cNvPr id="11" name="10 Rectángulo"/>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0" name="9 Rectángulo redondeado"/>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3">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1 Título"/>
          <p:cNvSpPr>
            <a:spLocks noGrp="1"/>
          </p:cNvSpPr>
          <p:nvPr>
            <p:ph type="title"/>
          </p:nvPr>
        </p:nvSpPr>
        <p:spPr>
          <a:xfrm>
            <a:off x="722313" y="952500"/>
            <a:ext cx="7772400" cy="1362075"/>
          </a:xfrm>
        </p:spPr>
        <p:txBody>
          <a:bodyPr anchor="b" anchorCtr="0"/>
          <a:lstStyle>
            <a:lvl1pPr algn="l">
              <a:buNone/>
              <a:defRPr sz="4000" b="0" cap="none"/>
            </a:lvl1pPr>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722313" y="2547938"/>
            <a:ext cx="7772400" cy="1338262"/>
          </a:xfrm>
        </p:spPr>
        <p:txBody>
          <a:bodyPr anchor="t" anchorCtr="0"/>
          <a:lstStyle>
            <a:lvl1pPr marL="0" indent="0">
              <a:buNone/>
              <a:defRPr sz="24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s-ES" smtClean="0"/>
              <a:t>Haga clic para modificar el estilo de texto del patrón</a:t>
            </a:r>
          </a:p>
        </p:txBody>
      </p:sp>
      <p:sp>
        <p:nvSpPr>
          <p:cNvPr id="4" name="3 Marcador de fecha"/>
          <p:cNvSpPr>
            <a:spLocks noGrp="1"/>
          </p:cNvSpPr>
          <p:nvPr>
            <p:ph type="dt" sz="half" idx="10"/>
          </p:nvPr>
        </p:nvSpPr>
        <p:spPr/>
        <p:txBody>
          <a:bodyPr/>
          <a:lstStyle/>
          <a:p>
            <a:fld id="{AE1AC718-061B-408C-A9DF-07BEDCE91DC5}" type="datetimeFigureOut">
              <a:rPr lang="es-MX" smtClean="0"/>
              <a:pPr/>
              <a:t>03/03/2017</a:t>
            </a:fld>
            <a:endParaRPr lang="es-MX"/>
          </a:p>
        </p:txBody>
      </p:sp>
      <p:sp>
        <p:nvSpPr>
          <p:cNvPr id="5" name="4 Marcador de pie de página"/>
          <p:cNvSpPr>
            <a:spLocks noGrp="1"/>
          </p:cNvSpPr>
          <p:nvPr>
            <p:ph type="ftr" sz="quarter" idx="11"/>
          </p:nvPr>
        </p:nvSpPr>
        <p:spPr>
          <a:xfrm>
            <a:off x="800100" y="6172200"/>
            <a:ext cx="4000500" cy="457200"/>
          </a:xfrm>
        </p:spPr>
        <p:txBody>
          <a:bodyPr/>
          <a:lstStyle/>
          <a:p>
            <a:endParaRPr lang="es-MX"/>
          </a:p>
        </p:txBody>
      </p:sp>
      <p:sp>
        <p:nvSpPr>
          <p:cNvPr id="7" name="6 Rectángulo"/>
          <p:cNvSpPr/>
          <p:nvPr/>
        </p:nvSpPr>
        <p:spPr>
          <a:xfrm flipV="1">
            <a:off x="69412" y="2376830"/>
            <a:ext cx="9013515"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7 Rectángulo"/>
          <p:cNvSpPr/>
          <p:nvPr/>
        </p:nvSpPr>
        <p:spPr>
          <a:xfrm>
            <a:off x="69146" y="2341475"/>
            <a:ext cx="9013781"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8 Rectángulo"/>
          <p:cNvSpPr/>
          <p:nvPr/>
        </p:nvSpPr>
        <p:spPr>
          <a:xfrm>
            <a:off x="68306" y="2468880"/>
            <a:ext cx="9014621" cy="45720"/>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5 Marcador de número de diapositiva"/>
          <p:cNvSpPr>
            <a:spLocks noGrp="1"/>
          </p:cNvSpPr>
          <p:nvPr>
            <p:ph type="sldNum" sz="quarter" idx="12"/>
          </p:nvPr>
        </p:nvSpPr>
        <p:spPr>
          <a:xfrm>
            <a:off x="146304" y="6208776"/>
            <a:ext cx="457200" cy="457200"/>
          </a:xfrm>
        </p:spPr>
        <p:txBody>
          <a:bodyPr/>
          <a:lstStyle/>
          <a:p>
            <a:fld id="{14C31B13-BD92-453D-910A-6431FB66ABEE}" type="slidenum">
              <a:rPr lang="es-MX" smtClean="0"/>
              <a:pPr/>
              <a:t>‹Nº›</a:t>
            </a:fld>
            <a:endParaRPr lang="es-MX"/>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5" name="4 Marcador de fecha"/>
          <p:cNvSpPr>
            <a:spLocks noGrp="1"/>
          </p:cNvSpPr>
          <p:nvPr>
            <p:ph type="dt" sz="half" idx="10"/>
          </p:nvPr>
        </p:nvSpPr>
        <p:spPr/>
        <p:txBody>
          <a:bodyPr/>
          <a:lstStyle/>
          <a:p>
            <a:fld id="{AE1AC718-061B-408C-A9DF-07BEDCE91DC5}" type="datetimeFigureOut">
              <a:rPr lang="es-MX" smtClean="0"/>
              <a:pPr/>
              <a:t>03/03/2017</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14C31B13-BD92-453D-910A-6431FB66ABEE}" type="slidenum">
              <a:rPr lang="es-MX" smtClean="0"/>
              <a:pPr/>
              <a:t>‹Nº›</a:t>
            </a:fld>
            <a:endParaRPr lang="es-MX"/>
          </a:p>
        </p:txBody>
      </p:sp>
      <p:sp>
        <p:nvSpPr>
          <p:cNvPr id="9" name="8 Marcador de contenido"/>
          <p:cNvSpPr>
            <a:spLocks noGrp="1"/>
          </p:cNvSpPr>
          <p:nvPr>
            <p:ph sz="quarter" idx="1"/>
          </p:nvPr>
        </p:nvSpPr>
        <p:spPr>
          <a:xfrm>
            <a:off x="914400" y="1447800"/>
            <a:ext cx="3749040" cy="4572000"/>
          </a:xfrm>
        </p:spPr>
        <p:txBody>
          <a:bodyPr vert="horz"/>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11" name="10 Marcador de contenido"/>
          <p:cNvSpPr>
            <a:spLocks noGrp="1"/>
          </p:cNvSpPr>
          <p:nvPr>
            <p:ph sz="quarter" idx="2"/>
          </p:nvPr>
        </p:nvSpPr>
        <p:spPr>
          <a:xfrm>
            <a:off x="4933950" y="1447800"/>
            <a:ext cx="3749040" cy="4572000"/>
          </a:xfrm>
        </p:spPr>
        <p:txBody>
          <a:bodyPr vert="horz"/>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914400" y="273050"/>
            <a:ext cx="7772400" cy="1143000"/>
          </a:xfrm>
        </p:spPr>
        <p:txBody>
          <a:bodyPr anchor="b" anchorCtr="0"/>
          <a:lstStyle>
            <a:lvl1pPr>
              <a:defRPr/>
            </a:lvl1pPr>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9144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s-ES" smtClean="0"/>
              <a:t>Haga clic para modificar el estilo de texto del patrón</a:t>
            </a:r>
          </a:p>
        </p:txBody>
      </p:sp>
      <p:sp>
        <p:nvSpPr>
          <p:cNvPr id="4" name="3 Marcador de texto"/>
          <p:cNvSpPr>
            <a:spLocks noGrp="1"/>
          </p:cNvSpPr>
          <p:nvPr>
            <p:ph type="body" sz="half" idx="3"/>
          </p:nvPr>
        </p:nvSpPr>
        <p:spPr>
          <a:xfrm>
            <a:off x="49530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s-ES" smtClean="0"/>
              <a:t>Haga clic para modificar el estilo de texto del patrón</a:t>
            </a:r>
          </a:p>
        </p:txBody>
      </p:sp>
      <p:sp>
        <p:nvSpPr>
          <p:cNvPr id="7" name="6 Marcador de fecha"/>
          <p:cNvSpPr>
            <a:spLocks noGrp="1"/>
          </p:cNvSpPr>
          <p:nvPr>
            <p:ph type="dt" sz="half" idx="10"/>
          </p:nvPr>
        </p:nvSpPr>
        <p:spPr/>
        <p:txBody>
          <a:bodyPr/>
          <a:lstStyle/>
          <a:p>
            <a:fld id="{AE1AC718-061B-408C-A9DF-07BEDCE91DC5}" type="datetimeFigureOut">
              <a:rPr lang="es-MX" smtClean="0"/>
              <a:pPr/>
              <a:t>03/03/2017</a:t>
            </a:fld>
            <a:endParaRPr lang="es-MX"/>
          </a:p>
        </p:txBody>
      </p:sp>
      <p:sp>
        <p:nvSpPr>
          <p:cNvPr id="8" name="7 Marcador de pie de página"/>
          <p:cNvSpPr>
            <a:spLocks noGrp="1"/>
          </p:cNvSpPr>
          <p:nvPr>
            <p:ph type="ftr" sz="quarter" idx="11"/>
          </p:nvPr>
        </p:nvSpPr>
        <p:spPr/>
        <p:txBody>
          <a:bodyPr/>
          <a:lstStyle/>
          <a:p>
            <a:endParaRPr lang="es-MX"/>
          </a:p>
        </p:txBody>
      </p:sp>
      <p:sp>
        <p:nvSpPr>
          <p:cNvPr id="9" name="8 Marcador de número de diapositiva"/>
          <p:cNvSpPr>
            <a:spLocks noGrp="1"/>
          </p:cNvSpPr>
          <p:nvPr>
            <p:ph type="sldNum" sz="quarter" idx="12"/>
          </p:nvPr>
        </p:nvSpPr>
        <p:spPr/>
        <p:txBody>
          <a:bodyPr/>
          <a:lstStyle/>
          <a:p>
            <a:fld id="{14C31B13-BD92-453D-910A-6431FB66ABEE}" type="slidenum">
              <a:rPr lang="es-MX" smtClean="0"/>
              <a:pPr/>
              <a:t>‹Nº›</a:t>
            </a:fld>
            <a:endParaRPr lang="es-MX"/>
          </a:p>
        </p:txBody>
      </p:sp>
      <p:sp>
        <p:nvSpPr>
          <p:cNvPr id="11" name="10 Marcador de contenido"/>
          <p:cNvSpPr>
            <a:spLocks noGrp="1"/>
          </p:cNvSpPr>
          <p:nvPr>
            <p:ph sz="half" idx="2"/>
          </p:nvPr>
        </p:nvSpPr>
        <p:spPr>
          <a:xfrm>
            <a:off x="914400" y="2247900"/>
            <a:ext cx="3733800" cy="3886200"/>
          </a:xfrm>
        </p:spPr>
        <p:txBody>
          <a:bodyPr vert="horz"/>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13" name="12 Marcador de contenido"/>
          <p:cNvSpPr>
            <a:spLocks noGrp="1"/>
          </p:cNvSpPr>
          <p:nvPr>
            <p:ph sz="half" idx="4"/>
          </p:nvPr>
        </p:nvSpPr>
        <p:spPr>
          <a:xfrm>
            <a:off x="4953000" y="2247900"/>
            <a:ext cx="3733800" cy="3886200"/>
          </a:xfrm>
        </p:spPr>
        <p:txBody>
          <a:bodyPr vert="horz"/>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3" name="2 Marcador de fecha"/>
          <p:cNvSpPr>
            <a:spLocks noGrp="1"/>
          </p:cNvSpPr>
          <p:nvPr>
            <p:ph type="dt" sz="half" idx="10"/>
          </p:nvPr>
        </p:nvSpPr>
        <p:spPr/>
        <p:txBody>
          <a:bodyPr/>
          <a:lstStyle/>
          <a:p>
            <a:fld id="{AE1AC718-061B-408C-A9DF-07BEDCE91DC5}" type="datetimeFigureOut">
              <a:rPr lang="es-MX" smtClean="0"/>
              <a:pPr/>
              <a:t>03/03/2017</a:t>
            </a:fld>
            <a:endParaRPr lang="es-MX"/>
          </a:p>
        </p:txBody>
      </p:sp>
      <p:sp>
        <p:nvSpPr>
          <p:cNvPr id="4" name="3 Marcador de pie de página"/>
          <p:cNvSpPr>
            <a:spLocks noGrp="1"/>
          </p:cNvSpPr>
          <p:nvPr>
            <p:ph type="ftr" sz="quarter" idx="11"/>
          </p:nvPr>
        </p:nvSpPr>
        <p:spPr/>
        <p:txBody>
          <a:bodyPr/>
          <a:lstStyle/>
          <a:p>
            <a:endParaRPr lang="es-MX"/>
          </a:p>
        </p:txBody>
      </p:sp>
      <p:sp>
        <p:nvSpPr>
          <p:cNvPr id="5" name="4 Marcador de número de diapositiva"/>
          <p:cNvSpPr>
            <a:spLocks noGrp="1"/>
          </p:cNvSpPr>
          <p:nvPr>
            <p:ph type="sldNum" sz="quarter" idx="12"/>
          </p:nvPr>
        </p:nvSpPr>
        <p:spPr/>
        <p:txBody>
          <a:bodyPr/>
          <a:lstStyle/>
          <a:p>
            <a:fld id="{14C31B13-BD92-453D-910A-6431FB66ABEE}" type="slidenum">
              <a:rPr lang="es-MX" smtClean="0"/>
              <a:pPr/>
              <a:t>‹Nº›</a:t>
            </a:fld>
            <a:endParaRPr lang="es-MX"/>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AE1AC718-061B-408C-A9DF-07BEDCE91DC5}" type="datetimeFigureOut">
              <a:rPr lang="es-MX" smtClean="0"/>
              <a:pPr/>
              <a:t>03/03/2017</a:t>
            </a:fld>
            <a:endParaRPr lang="es-MX"/>
          </a:p>
        </p:txBody>
      </p:sp>
      <p:sp>
        <p:nvSpPr>
          <p:cNvPr id="3" name="2 Marcador de pie de página"/>
          <p:cNvSpPr>
            <a:spLocks noGrp="1"/>
          </p:cNvSpPr>
          <p:nvPr>
            <p:ph type="ftr" sz="quarter" idx="11"/>
          </p:nvPr>
        </p:nvSpPr>
        <p:spPr/>
        <p:txBody>
          <a:bodyPr/>
          <a:lstStyle/>
          <a:p>
            <a:endParaRPr lang="es-MX"/>
          </a:p>
        </p:txBody>
      </p:sp>
      <p:sp>
        <p:nvSpPr>
          <p:cNvPr id="4" name="3 Marcador de número de diapositiva"/>
          <p:cNvSpPr>
            <a:spLocks noGrp="1"/>
          </p:cNvSpPr>
          <p:nvPr>
            <p:ph type="sldNum" sz="quarter" idx="12"/>
          </p:nvPr>
        </p:nvSpPr>
        <p:spPr/>
        <p:txBody>
          <a:bodyPr/>
          <a:lstStyle/>
          <a:p>
            <a:fld id="{14C31B13-BD92-453D-910A-6431FB66ABEE}" type="slidenum">
              <a:rPr lang="es-MX" smtClean="0"/>
              <a:pPr/>
              <a:t>‹Nº›</a:t>
            </a:fld>
            <a:endParaRPr lang="es-MX"/>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8" name="7 Rectángulo"/>
          <p:cNvSpPr/>
          <p:nvPr/>
        </p:nvSpPr>
        <p:spPr>
          <a:xfrm>
            <a:off x="0" y="0"/>
            <a:ext cx="9144000" cy="6858000"/>
          </a:xfrm>
          <a:prstGeom prst="rect">
            <a:avLst/>
          </a:prstGeom>
          <a:solidFill>
            <a:srgbClr val="FFFFFF"/>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9" name="8 Rectángulo redondeado"/>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1 Título"/>
          <p:cNvSpPr>
            <a:spLocks noGrp="1"/>
          </p:cNvSpPr>
          <p:nvPr>
            <p:ph type="title"/>
          </p:nvPr>
        </p:nvSpPr>
        <p:spPr>
          <a:xfrm>
            <a:off x="914400" y="273050"/>
            <a:ext cx="7772400" cy="1143000"/>
          </a:xfrm>
        </p:spPr>
        <p:txBody>
          <a:bodyPr anchor="b" anchorCtr="0"/>
          <a:lstStyle>
            <a:lvl1pPr algn="l">
              <a:buNone/>
              <a:defRPr sz="4000" b="0"/>
            </a:lvl1pPr>
          </a:lstStyle>
          <a:p>
            <a:r>
              <a:rPr kumimoji="0" lang="es-ES" smtClean="0"/>
              <a:t>Haga clic para modificar el estilo de título del patrón</a:t>
            </a:r>
            <a:endParaRPr kumimoji="0" lang="en-US"/>
          </a:p>
        </p:txBody>
      </p:sp>
      <p:sp>
        <p:nvSpPr>
          <p:cNvPr id="3" name="2 Marcador de texto"/>
          <p:cNvSpPr>
            <a:spLocks noGrp="1"/>
          </p:cNvSpPr>
          <p:nvPr>
            <p:ph type="body" idx="2"/>
          </p:nvPr>
        </p:nvSpPr>
        <p:spPr>
          <a:xfrm>
            <a:off x="914400" y="1600200"/>
            <a:ext cx="1905000" cy="4495800"/>
          </a:xfrm>
        </p:spPr>
        <p:txBody>
          <a:bodyPr/>
          <a:lstStyle>
            <a:lvl1pPr marL="0" indent="0">
              <a:buNone/>
              <a:defRPr sz="1800"/>
            </a:lvl1pPr>
            <a:lvl2pPr>
              <a:buNone/>
              <a:defRPr sz="1200"/>
            </a:lvl2pPr>
            <a:lvl3pPr>
              <a:buNone/>
              <a:defRPr sz="1000"/>
            </a:lvl3pPr>
            <a:lvl4pPr>
              <a:buNone/>
              <a:defRPr sz="900"/>
            </a:lvl4pPr>
            <a:lvl5pPr>
              <a:buNone/>
              <a:defRPr sz="900"/>
            </a:lvl5pPr>
          </a:lstStyle>
          <a:p>
            <a:pPr lvl="0" eaLnBrk="1" latinLnBrk="0" hangingPunct="1"/>
            <a:r>
              <a:rPr kumimoji="0" lang="es-ES" smtClean="0"/>
              <a:t>Haga clic para modificar el estilo de texto del patrón</a:t>
            </a:r>
          </a:p>
        </p:txBody>
      </p:sp>
      <p:sp>
        <p:nvSpPr>
          <p:cNvPr id="5" name="4 Marcador de fecha"/>
          <p:cNvSpPr>
            <a:spLocks noGrp="1"/>
          </p:cNvSpPr>
          <p:nvPr>
            <p:ph type="dt" sz="half" idx="10"/>
          </p:nvPr>
        </p:nvSpPr>
        <p:spPr/>
        <p:txBody>
          <a:bodyPr/>
          <a:lstStyle/>
          <a:p>
            <a:fld id="{AE1AC718-061B-408C-A9DF-07BEDCE91DC5}" type="datetimeFigureOut">
              <a:rPr lang="es-MX" smtClean="0"/>
              <a:pPr/>
              <a:t>03/03/2017</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14C31B13-BD92-453D-910A-6431FB66ABEE}" type="slidenum">
              <a:rPr lang="es-MX" smtClean="0"/>
              <a:pPr/>
              <a:t>‹Nº›</a:t>
            </a:fld>
            <a:endParaRPr lang="es-MX"/>
          </a:p>
        </p:txBody>
      </p:sp>
      <p:sp>
        <p:nvSpPr>
          <p:cNvPr id="11" name="10 Marcador de contenido"/>
          <p:cNvSpPr>
            <a:spLocks noGrp="1"/>
          </p:cNvSpPr>
          <p:nvPr>
            <p:ph sz="quarter" idx="1"/>
          </p:nvPr>
        </p:nvSpPr>
        <p:spPr>
          <a:xfrm>
            <a:off x="2971800" y="1600200"/>
            <a:ext cx="5715000" cy="4495800"/>
          </a:xfrm>
        </p:spPr>
        <p:txBody>
          <a:bodyPr vert="horz"/>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914400" y="4900550"/>
            <a:ext cx="7315200" cy="522288"/>
          </a:xfrm>
        </p:spPr>
        <p:txBody>
          <a:bodyPr anchor="ctr">
            <a:noAutofit/>
          </a:bodyPr>
          <a:lstStyle>
            <a:lvl1pPr algn="l">
              <a:buNone/>
              <a:defRPr sz="2800" b="0"/>
            </a:lvl1pPr>
          </a:lstStyle>
          <a:p>
            <a:r>
              <a:rPr kumimoji="0" lang="es-ES" smtClean="0"/>
              <a:t>Haga clic para modificar el estilo de título del patrón</a:t>
            </a:r>
            <a:endParaRPr kumimoji="0" lang="en-US"/>
          </a:p>
        </p:txBody>
      </p:sp>
      <p:sp>
        <p:nvSpPr>
          <p:cNvPr id="4" name="3 Marcador de texto"/>
          <p:cNvSpPr>
            <a:spLocks noGrp="1"/>
          </p:cNvSpPr>
          <p:nvPr>
            <p:ph type="body" sz="half" idx="2"/>
          </p:nvPr>
        </p:nvSpPr>
        <p:spPr>
          <a:xfrm>
            <a:off x="914400" y="5445825"/>
            <a:ext cx="7315200" cy="685800"/>
          </a:xfrm>
        </p:spPr>
        <p:txBody>
          <a:bodyPr/>
          <a:lstStyle>
            <a:lvl1pPr marL="0" indent="0">
              <a:buFontTx/>
              <a:buNone/>
              <a:defRPr sz="1600"/>
            </a:lvl1pPr>
            <a:lvl2pPr>
              <a:defRPr sz="1200"/>
            </a:lvl2pPr>
            <a:lvl3pPr>
              <a:defRPr sz="1000"/>
            </a:lvl3pPr>
            <a:lvl4pPr>
              <a:defRPr sz="900"/>
            </a:lvl4pPr>
            <a:lvl5pPr>
              <a:defRPr sz="900"/>
            </a:lvl5pPr>
          </a:lstStyle>
          <a:p>
            <a:pPr lvl="0" eaLnBrk="1" latinLnBrk="0" hangingPunct="1"/>
            <a:r>
              <a:rPr kumimoji="0" lang="es-ES" smtClean="0"/>
              <a:t>Haga clic para modificar el estilo de texto del patrón</a:t>
            </a:r>
          </a:p>
        </p:txBody>
      </p:sp>
      <p:sp>
        <p:nvSpPr>
          <p:cNvPr id="5" name="4 Marcador de fecha"/>
          <p:cNvSpPr>
            <a:spLocks noGrp="1"/>
          </p:cNvSpPr>
          <p:nvPr>
            <p:ph type="dt" sz="half" idx="10"/>
          </p:nvPr>
        </p:nvSpPr>
        <p:spPr/>
        <p:txBody>
          <a:bodyPr/>
          <a:lstStyle/>
          <a:p>
            <a:fld id="{AE1AC718-061B-408C-A9DF-07BEDCE91DC5}" type="datetimeFigureOut">
              <a:rPr lang="es-MX" smtClean="0"/>
              <a:pPr/>
              <a:t>03/03/2017</a:t>
            </a:fld>
            <a:endParaRPr lang="es-MX"/>
          </a:p>
        </p:txBody>
      </p:sp>
      <p:sp>
        <p:nvSpPr>
          <p:cNvPr id="6" name="5 Marcador de pie de página"/>
          <p:cNvSpPr>
            <a:spLocks noGrp="1"/>
          </p:cNvSpPr>
          <p:nvPr>
            <p:ph type="ftr" sz="quarter" idx="11"/>
          </p:nvPr>
        </p:nvSpPr>
        <p:spPr>
          <a:xfrm>
            <a:off x="914400" y="6172200"/>
            <a:ext cx="3886200" cy="457200"/>
          </a:xfrm>
        </p:spPr>
        <p:txBody>
          <a:bodyPr/>
          <a:lstStyle/>
          <a:p>
            <a:endParaRPr lang="es-MX"/>
          </a:p>
        </p:txBody>
      </p:sp>
      <p:sp>
        <p:nvSpPr>
          <p:cNvPr id="7" name="6 Marcador de número de diapositiva"/>
          <p:cNvSpPr>
            <a:spLocks noGrp="1"/>
          </p:cNvSpPr>
          <p:nvPr>
            <p:ph type="sldNum" sz="quarter" idx="12"/>
          </p:nvPr>
        </p:nvSpPr>
        <p:spPr>
          <a:xfrm>
            <a:off x="146304" y="6208776"/>
            <a:ext cx="457200" cy="457200"/>
          </a:xfrm>
        </p:spPr>
        <p:txBody>
          <a:bodyPr/>
          <a:lstStyle/>
          <a:p>
            <a:fld id="{14C31B13-BD92-453D-910A-6431FB66ABEE}" type="slidenum">
              <a:rPr lang="es-MX" smtClean="0"/>
              <a:pPr/>
              <a:t>‹Nº›</a:t>
            </a:fld>
            <a:endParaRPr lang="es-MX"/>
          </a:p>
        </p:txBody>
      </p:sp>
      <p:sp>
        <p:nvSpPr>
          <p:cNvPr id="11" name="10 Rectángulo"/>
          <p:cNvSpPr/>
          <p:nvPr/>
        </p:nvSpPr>
        <p:spPr>
          <a:xfrm flipV="1">
            <a:off x="68307" y="4683555"/>
            <a:ext cx="9006840"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11 Rectángulo"/>
          <p:cNvSpPr/>
          <p:nvPr/>
        </p:nvSpPr>
        <p:spPr>
          <a:xfrm>
            <a:off x="68508" y="4650474"/>
            <a:ext cx="9006639"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12 Rectángulo"/>
          <p:cNvSpPr/>
          <p:nvPr/>
        </p:nvSpPr>
        <p:spPr>
          <a:xfrm>
            <a:off x="68510" y="4773224"/>
            <a:ext cx="9006637" cy="48807"/>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 name="2 Marcador de posición de imagen"/>
          <p:cNvSpPr>
            <a:spLocks noGrp="1"/>
          </p:cNvSpPr>
          <p:nvPr>
            <p:ph type="pic" idx="1"/>
          </p:nvPr>
        </p:nvSpPr>
        <p:spPr>
          <a:xfrm>
            <a:off x="68308" y="66675"/>
            <a:ext cx="9001873" cy="4581525"/>
          </a:xfrm>
          <a:prstGeom prst="round2SameRect">
            <a:avLst>
              <a:gd name="adj1" fmla="val 7101"/>
              <a:gd name="adj2" fmla="val 0"/>
            </a:avLst>
          </a:prstGeom>
          <a:solidFill>
            <a:schemeClr val="bg2"/>
          </a:solidFill>
          <a:ln w="6350">
            <a:solidFill>
              <a:schemeClr val="tx1"/>
            </a:solidFill>
          </a:ln>
        </p:spPr>
        <p:txBody>
          <a:bodyPr/>
          <a:lstStyle>
            <a:lvl1pPr marL="0" indent="0">
              <a:buNone/>
              <a:defRPr sz="3200"/>
            </a:lvl1pPr>
          </a:lstStyle>
          <a:p>
            <a:r>
              <a:rPr kumimoji="0" lang="es-ES" smtClean="0"/>
              <a:t>Haga clic en el icono para agregar una imagen</a:t>
            </a:r>
            <a:endParaRPr kumimoji="0"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8 Rectángulo"/>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8" name="7 Rectángulo redondeado"/>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2" name="21 Marcador de título"/>
          <p:cNvSpPr>
            <a:spLocks noGrp="1"/>
          </p:cNvSpPr>
          <p:nvPr>
            <p:ph type="title"/>
          </p:nvPr>
        </p:nvSpPr>
        <p:spPr>
          <a:xfrm>
            <a:off x="914400" y="274638"/>
            <a:ext cx="7772400" cy="1143000"/>
          </a:xfrm>
          <a:prstGeom prst="rect">
            <a:avLst/>
          </a:prstGeom>
        </p:spPr>
        <p:txBody>
          <a:bodyPr bIns="91440" anchor="b" anchorCtr="0">
            <a:normAutofit/>
          </a:bodyPr>
          <a:lstStyle/>
          <a:p>
            <a:r>
              <a:rPr kumimoji="0" lang="es-ES" smtClean="0"/>
              <a:t>Haga clic para modificar el estilo de título del patrón</a:t>
            </a:r>
            <a:endParaRPr kumimoji="0" lang="en-US"/>
          </a:p>
        </p:txBody>
      </p:sp>
      <p:sp>
        <p:nvSpPr>
          <p:cNvPr id="13" name="12 Marcador de texto"/>
          <p:cNvSpPr>
            <a:spLocks noGrp="1"/>
          </p:cNvSpPr>
          <p:nvPr>
            <p:ph type="body" idx="1"/>
          </p:nvPr>
        </p:nvSpPr>
        <p:spPr>
          <a:xfrm>
            <a:off x="914400" y="1447800"/>
            <a:ext cx="7772400" cy="4572000"/>
          </a:xfrm>
          <a:prstGeom prst="rect">
            <a:avLst/>
          </a:prstGeom>
        </p:spPr>
        <p:txBody>
          <a:bodyPr>
            <a:normAutofit/>
          </a:bodyPr>
          <a:lstStyle/>
          <a:p>
            <a:pPr lvl="0" eaLnBrk="1" latinLnBrk="0" hangingPunct="1"/>
            <a:r>
              <a:rPr kumimoji="0" lang="es-ES" smtClean="0"/>
              <a:t>Haga clic para modificar el estilo de texto del patrón</a:t>
            </a:r>
          </a:p>
          <a:p>
            <a:pPr lvl="1" eaLnBrk="1" latinLnBrk="0" hangingPunct="1"/>
            <a:r>
              <a:rPr kumimoji="0" lang="es-ES" smtClean="0"/>
              <a:t>Segundo nivel</a:t>
            </a:r>
          </a:p>
          <a:p>
            <a:pPr lvl="2" eaLnBrk="1" latinLnBrk="0" hangingPunct="1"/>
            <a:r>
              <a:rPr kumimoji="0" lang="es-ES" smtClean="0"/>
              <a:t>Tercer nivel</a:t>
            </a:r>
          </a:p>
          <a:p>
            <a:pPr lvl="3" eaLnBrk="1" latinLnBrk="0" hangingPunct="1"/>
            <a:r>
              <a:rPr kumimoji="0" lang="es-ES" smtClean="0"/>
              <a:t>Cuarto nivel</a:t>
            </a:r>
          </a:p>
          <a:p>
            <a:pPr lvl="4" eaLnBrk="1" latinLnBrk="0" hangingPunct="1"/>
            <a:r>
              <a:rPr kumimoji="0" lang="es-ES" smtClean="0"/>
              <a:t>Quinto nivel</a:t>
            </a:r>
            <a:endParaRPr kumimoji="0" lang="en-US"/>
          </a:p>
        </p:txBody>
      </p:sp>
      <p:sp>
        <p:nvSpPr>
          <p:cNvPr id="14" name="13 Marcador de fecha"/>
          <p:cNvSpPr>
            <a:spLocks noGrp="1"/>
          </p:cNvSpPr>
          <p:nvPr>
            <p:ph type="dt" sz="half" idx="2"/>
          </p:nvPr>
        </p:nvSpPr>
        <p:spPr>
          <a:xfrm>
            <a:off x="6172200" y="6191250"/>
            <a:ext cx="2476500" cy="476250"/>
          </a:xfrm>
          <a:prstGeom prst="rect">
            <a:avLst/>
          </a:prstGeom>
        </p:spPr>
        <p:txBody>
          <a:bodyPr anchor="ctr" anchorCtr="0"/>
          <a:lstStyle>
            <a:lvl1pPr algn="r" eaLnBrk="1" latinLnBrk="0" hangingPunct="1">
              <a:defRPr kumimoji="0" sz="1400">
                <a:solidFill>
                  <a:schemeClr val="tx2"/>
                </a:solidFill>
              </a:defRPr>
            </a:lvl1pPr>
          </a:lstStyle>
          <a:p>
            <a:fld id="{AE1AC718-061B-408C-A9DF-07BEDCE91DC5}" type="datetimeFigureOut">
              <a:rPr lang="es-MX" smtClean="0"/>
              <a:pPr/>
              <a:t>03/03/2017</a:t>
            </a:fld>
            <a:endParaRPr lang="es-MX"/>
          </a:p>
        </p:txBody>
      </p:sp>
      <p:sp>
        <p:nvSpPr>
          <p:cNvPr id="3" name="2 Marcador de pie de página"/>
          <p:cNvSpPr>
            <a:spLocks noGrp="1"/>
          </p:cNvSpPr>
          <p:nvPr>
            <p:ph type="ftr" sz="quarter" idx="3"/>
          </p:nvPr>
        </p:nvSpPr>
        <p:spPr>
          <a:xfrm>
            <a:off x="914400" y="6172200"/>
            <a:ext cx="3962400" cy="457200"/>
          </a:xfrm>
          <a:prstGeom prst="rect">
            <a:avLst/>
          </a:prstGeom>
        </p:spPr>
        <p:txBody>
          <a:bodyPr anchor="ctr" anchorCtr="0"/>
          <a:lstStyle>
            <a:lvl1pPr eaLnBrk="1" latinLnBrk="0" hangingPunct="1">
              <a:defRPr kumimoji="0" sz="1400">
                <a:solidFill>
                  <a:schemeClr val="tx2"/>
                </a:solidFill>
              </a:defRPr>
            </a:lvl1pPr>
          </a:lstStyle>
          <a:p>
            <a:endParaRPr lang="es-MX"/>
          </a:p>
        </p:txBody>
      </p:sp>
      <p:sp>
        <p:nvSpPr>
          <p:cNvPr id="23" name="22 Marcador de número de diapositiva"/>
          <p:cNvSpPr>
            <a:spLocks noGrp="1"/>
          </p:cNvSpPr>
          <p:nvPr>
            <p:ph type="sldNum" sz="quarter" idx="4"/>
          </p:nvPr>
        </p:nvSpPr>
        <p:spPr>
          <a:xfrm>
            <a:off x="146304" y="6210300"/>
            <a:ext cx="457200" cy="457200"/>
          </a:xfrm>
          <a:prstGeom prst="ellipse">
            <a:avLst/>
          </a:prstGeom>
          <a:solidFill>
            <a:schemeClr val="accent1"/>
          </a:solidFill>
        </p:spPr>
        <p:txBody>
          <a:bodyPr wrap="none" lIns="0" tIns="0" rIns="0" bIns="0" anchor="ctr" anchorCtr="1">
            <a:noAutofit/>
          </a:bodyPr>
          <a:lstStyle>
            <a:lvl1pPr algn="ctr" eaLnBrk="1" latinLnBrk="0" hangingPunct="1">
              <a:defRPr kumimoji="0" sz="1400">
                <a:solidFill>
                  <a:srgbClr val="FFFFFF"/>
                </a:solidFill>
                <a:latin typeface="+mj-lt"/>
                <a:ea typeface="+mj-ea"/>
                <a:cs typeface="+mj-cs"/>
              </a:defRPr>
            </a:lvl1pPr>
          </a:lstStyle>
          <a:p>
            <a:fld id="{14C31B13-BD92-453D-910A-6431FB66ABEE}" type="slidenum">
              <a:rPr lang="es-MX" smtClean="0"/>
              <a:pPr/>
              <a:t>‹Nº›</a:t>
            </a:fld>
            <a:endParaRPr lang="es-MX"/>
          </a:p>
        </p:txBody>
      </p:sp>
    </p:spTree>
  </p:cSld>
  <p:clrMap bg1="lt1" tx1="dk1" bg2="lt2" tx2="dk2" accent1="accent1" accent2="accent2" accent3="accent3" accent4="accent4" accent5="accent5" accent6="accent6" hlink="hlink" folHlink="folHlink"/>
  <p:sldLayoutIdLst>
    <p:sldLayoutId id="2147483769" r:id="rId1"/>
    <p:sldLayoutId id="2147483770" r:id="rId2"/>
    <p:sldLayoutId id="2147483771" r:id="rId3"/>
    <p:sldLayoutId id="2147483772" r:id="rId4"/>
    <p:sldLayoutId id="2147483773" r:id="rId5"/>
    <p:sldLayoutId id="2147483774" r:id="rId6"/>
    <p:sldLayoutId id="2147483775" r:id="rId7"/>
    <p:sldLayoutId id="2147483776" r:id="rId8"/>
    <p:sldLayoutId id="2147483777" r:id="rId9"/>
    <p:sldLayoutId id="2147483778" r:id="rId10"/>
    <p:sldLayoutId id="2147483779" r:id="rId11"/>
  </p:sldLayoutIdLst>
  <p:txStyles>
    <p:titleStyle>
      <a:lvl1pPr algn="l" rtl="0" eaLnBrk="1" latinLnBrk="0" hangingPunct="1">
        <a:spcBef>
          <a:spcPct val="0"/>
        </a:spcBef>
        <a:buNone/>
        <a:defRPr kumimoji="0" sz="4000" kern="1200">
          <a:solidFill>
            <a:schemeClr val="tx2"/>
          </a:solidFill>
          <a:latin typeface="+mj-lt"/>
          <a:ea typeface="+mj-ea"/>
          <a:cs typeface="+mj-cs"/>
        </a:defRPr>
      </a:lvl1pPr>
    </p:titleStyle>
    <p:bodyStyle>
      <a:lvl1pPr marL="274320" indent="-274320" algn="l" rtl="0" eaLnBrk="1" latinLnBrk="0" hangingPunct="1">
        <a:spcBef>
          <a:spcPts val="580"/>
        </a:spcBef>
        <a:buClr>
          <a:schemeClr val="accent1"/>
        </a:buClr>
        <a:buSzPct val="85000"/>
        <a:buFont typeface="Wingdings 2"/>
        <a:buChar char=""/>
        <a:defRPr kumimoji="0" sz="2600" kern="1200">
          <a:solidFill>
            <a:schemeClr val="tx1"/>
          </a:solidFill>
          <a:latin typeface="+mn-lt"/>
          <a:ea typeface="+mn-ea"/>
          <a:cs typeface="+mn-cs"/>
        </a:defRPr>
      </a:lvl1pPr>
      <a:lvl2pPr marL="548640" indent="-228600" algn="l" rtl="0" eaLnBrk="1" latinLnBrk="0" hangingPunct="1">
        <a:spcBef>
          <a:spcPts val="370"/>
        </a:spcBef>
        <a:buClr>
          <a:schemeClr val="accent2"/>
        </a:buClr>
        <a:buSzPct val="85000"/>
        <a:buFont typeface="Wingdings 2"/>
        <a:buChar char=""/>
        <a:defRPr kumimoji="0" sz="2400" kern="1200">
          <a:solidFill>
            <a:schemeClr val="tx1"/>
          </a:solidFill>
          <a:latin typeface="+mn-lt"/>
          <a:ea typeface="+mn-ea"/>
          <a:cs typeface="+mn-cs"/>
        </a:defRPr>
      </a:lvl2pPr>
      <a:lvl3pPr marL="822960" indent="-228600" algn="l" rtl="0" eaLnBrk="1" latinLnBrk="0" hangingPunct="1">
        <a:spcBef>
          <a:spcPts val="370"/>
        </a:spcBef>
        <a:buClr>
          <a:schemeClr val="accent1">
            <a:tint val="60000"/>
          </a:schemeClr>
        </a:buClr>
        <a:buSzPct val="8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ts val="370"/>
        </a:spcBef>
        <a:buClr>
          <a:schemeClr val="accent3"/>
        </a:buClr>
        <a:buSzPct val="80000"/>
        <a:buFont typeface="Wingdings 2"/>
        <a:buChar char=""/>
        <a:defRPr kumimoji="0" sz="2000" kern="1200">
          <a:solidFill>
            <a:schemeClr val="tx1"/>
          </a:solidFill>
          <a:latin typeface="+mn-lt"/>
          <a:ea typeface="+mn-ea"/>
          <a:cs typeface="+mn-cs"/>
        </a:defRPr>
      </a:lvl4pPr>
      <a:lvl5pPr marL="1371600" indent="-228600" algn="l" rtl="0" eaLnBrk="1" latinLnBrk="0" hangingPunct="1">
        <a:spcBef>
          <a:spcPts val="370"/>
        </a:spcBef>
        <a:buClr>
          <a:schemeClr val="accent3"/>
        </a:buClr>
        <a:buFontTx/>
        <a:buChar char="o"/>
        <a:defRPr kumimoji="0" sz="2000" kern="1200">
          <a:solidFill>
            <a:schemeClr val="tx1"/>
          </a:solidFill>
          <a:latin typeface="+mn-lt"/>
          <a:ea typeface="+mn-ea"/>
          <a:cs typeface="+mn-cs"/>
        </a:defRPr>
      </a:lvl5pPr>
      <a:lvl6pPr marL="1645920" indent="-228600" algn="l" rtl="0" eaLnBrk="1" latinLnBrk="0" hangingPunct="1">
        <a:spcBef>
          <a:spcPts val="370"/>
        </a:spcBef>
        <a:buClr>
          <a:schemeClr val="accent3"/>
        </a:buClr>
        <a:buChar char="•"/>
        <a:defRPr kumimoji="0" sz="1800" kern="1200" baseline="0">
          <a:solidFill>
            <a:schemeClr val="tx1"/>
          </a:solidFill>
          <a:latin typeface="+mn-lt"/>
          <a:ea typeface="+mn-ea"/>
          <a:cs typeface="+mn-cs"/>
        </a:defRPr>
      </a:lvl6pPr>
      <a:lvl7pPr marL="1920240" indent="-228600" algn="l" rtl="0" eaLnBrk="1" latinLnBrk="0" hangingPunct="1">
        <a:spcBef>
          <a:spcPts val="370"/>
        </a:spcBef>
        <a:buClr>
          <a:schemeClr val="accent2"/>
        </a:buClr>
        <a:buChar char="•"/>
        <a:defRPr kumimoji="0" sz="1800" kern="1200">
          <a:solidFill>
            <a:schemeClr val="tx1"/>
          </a:solidFill>
          <a:latin typeface="+mn-lt"/>
          <a:ea typeface="+mn-ea"/>
          <a:cs typeface="+mn-cs"/>
        </a:defRPr>
      </a:lvl7pPr>
      <a:lvl8pPr marL="2194560" indent="-228600" algn="l" rtl="0" eaLnBrk="1" latinLnBrk="0" hangingPunct="1">
        <a:spcBef>
          <a:spcPts val="370"/>
        </a:spcBef>
        <a:buClr>
          <a:schemeClr val="accent1">
            <a:tint val="60000"/>
          </a:schemeClr>
        </a:buClr>
        <a:buChar char="•"/>
        <a:defRPr kumimoji="0" sz="1800" kern="1200">
          <a:solidFill>
            <a:schemeClr val="tx1"/>
          </a:solidFill>
          <a:latin typeface="+mn-lt"/>
          <a:ea typeface="+mn-ea"/>
          <a:cs typeface="+mn-cs"/>
        </a:defRPr>
      </a:lvl8pPr>
      <a:lvl9pPr marL="2468880" indent="-228600" algn="l" rtl="0" eaLnBrk="1" latinLnBrk="0" hangingPunct="1">
        <a:spcBef>
          <a:spcPts val="370"/>
        </a:spcBef>
        <a:buClr>
          <a:schemeClr val="accent2">
            <a:tint val="60000"/>
          </a:schemeClr>
        </a:buClr>
        <a:buChar char="•"/>
        <a:defRPr kumimoji="0" sz="18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714348" y="1714488"/>
            <a:ext cx="7772400" cy="919178"/>
          </a:xfrm>
        </p:spPr>
        <p:txBody>
          <a:bodyPr/>
          <a:lstStyle/>
          <a:p>
            <a:r>
              <a:rPr lang="es-MX" dirty="0" smtClean="0"/>
              <a:t>Desarrollo </a:t>
            </a:r>
            <a:r>
              <a:rPr lang="es-MX" dirty="0" smtClean="0"/>
              <a:t>Sustentable</a:t>
            </a:r>
            <a:endParaRPr lang="es-MX" dirty="0"/>
          </a:p>
        </p:txBody>
      </p:sp>
      <p:sp>
        <p:nvSpPr>
          <p:cNvPr id="6" name="5 CuadroTexto"/>
          <p:cNvSpPr txBox="1"/>
          <p:nvPr/>
        </p:nvSpPr>
        <p:spPr>
          <a:xfrm>
            <a:off x="1500166" y="3714752"/>
            <a:ext cx="5000660" cy="1938992"/>
          </a:xfrm>
          <a:prstGeom prst="rect">
            <a:avLst/>
          </a:prstGeom>
          <a:noFill/>
        </p:spPr>
        <p:txBody>
          <a:bodyPr wrap="square" rtlCol="0">
            <a:spAutoFit/>
          </a:bodyPr>
          <a:lstStyle/>
          <a:p>
            <a:r>
              <a:rPr lang="es-MX" sz="2400" dirty="0" smtClean="0"/>
              <a:t>Jonathan </a:t>
            </a:r>
            <a:r>
              <a:rPr lang="es-MX" sz="2400" dirty="0" err="1" smtClean="0"/>
              <a:t>Valadez</a:t>
            </a:r>
            <a:r>
              <a:rPr lang="es-MX" sz="2400" dirty="0" smtClean="0"/>
              <a:t> Santos</a:t>
            </a:r>
          </a:p>
          <a:p>
            <a:r>
              <a:rPr lang="es-MX" sz="2400" dirty="0" smtClean="0"/>
              <a:t>Edgar Alán Chapa Rodríguez</a:t>
            </a:r>
          </a:p>
          <a:p>
            <a:r>
              <a:rPr lang="es-MX" sz="2400" dirty="0" smtClean="0"/>
              <a:t>José Agustín Contreras </a:t>
            </a:r>
            <a:r>
              <a:rPr lang="es-MX" sz="2400" dirty="0" err="1" smtClean="0"/>
              <a:t>Arriaga</a:t>
            </a:r>
            <a:endParaRPr lang="es-MX" sz="2400" dirty="0" smtClean="0"/>
          </a:p>
          <a:p>
            <a:r>
              <a:rPr lang="es-MX" sz="2400" dirty="0" smtClean="0"/>
              <a:t>Lisandro Adrian Castellanos </a:t>
            </a:r>
            <a:r>
              <a:rPr lang="es-MX" sz="2400" dirty="0" err="1" smtClean="0"/>
              <a:t>Laborico</a:t>
            </a:r>
            <a:endParaRPr lang="es-MX" sz="2400" dirty="0" smtClean="0"/>
          </a:p>
          <a:p>
            <a:r>
              <a:rPr lang="es-MX" sz="2400" dirty="0" smtClean="0"/>
              <a:t>Gregorio Eduardo Acebedo Avilés</a:t>
            </a:r>
            <a:endParaRPr lang="es-MX" sz="2400"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Elipse"/>
          <p:cNvSpPr/>
          <p:nvPr/>
        </p:nvSpPr>
        <p:spPr>
          <a:xfrm>
            <a:off x="2285984" y="71414"/>
            <a:ext cx="4286280" cy="642942"/>
          </a:xfrm>
          <a:prstGeom prst="ellipse">
            <a:avLst/>
          </a:prstGeom>
          <a:solidFill>
            <a:schemeClr val="bg1"/>
          </a:solidFill>
          <a:ln>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6" name="5 Elipse"/>
          <p:cNvSpPr/>
          <p:nvPr/>
        </p:nvSpPr>
        <p:spPr>
          <a:xfrm>
            <a:off x="1214414" y="1643050"/>
            <a:ext cx="6429420" cy="2214578"/>
          </a:xfrm>
          <a:prstGeom prst="ellipse">
            <a:avLst/>
          </a:prstGeom>
          <a:solidFill>
            <a:schemeClr val="bg1"/>
          </a:solidFill>
          <a:ln>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7" name="6 Elipse"/>
          <p:cNvSpPr/>
          <p:nvPr/>
        </p:nvSpPr>
        <p:spPr>
          <a:xfrm>
            <a:off x="1285852" y="4143380"/>
            <a:ext cx="6572296" cy="1928826"/>
          </a:xfrm>
          <a:prstGeom prst="ellipse">
            <a:avLst/>
          </a:prstGeom>
          <a:solidFill>
            <a:schemeClr val="bg1"/>
          </a:solidFill>
          <a:ln>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8" name="7 CuadroTexto"/>
          <p:cNvSpPr txBox="1"/>
          <p:nvPr/>
        </p:nvSpPr>
        <p:spPr>
          <a:xfrm>
            <a:off x="3357554" y="272792"/>
            <a:ext cx="2357454" cy="369332"/>
          </a:xfrm>
          <a:prstGeom prst="rect">
            <a:avLst/>
          </a:prstGeom>
          <a:noFill/>
        </p:spPr>
        <p:txBody>
          <a:bodyPr wrap="square" rtlCol="0">
            <a:spAutoFit/>
          </a:bodyPr>
          <a:lstStyle/>
          <a:p>
            <a:r>
              <a:rPr lang="es-MX" dirty="0" smtClean="0"/>
              <a:t>Desarrollo Sustentable</a:t>
            </a:r>
            <a:endParaRPr lang="es-MX" dirty="0"/>
          </a:p>
        </p:txBody>
      </p:sp>
      <p:sp>
        <p:nvSpPr>
          <p:cNvPr id="9" name="8 CuadroTexto"/>
          <p:cNvSpPr txBox="1"/>
          <p:nvPr/>
        </p:nvSpPr>
        <p:spPr>
          <a:xfrm>
            <a:off x="1714480" y="2000240"/>
            <a:ext cx="5572164" cy="1754326"/>
          </a:xfrm>
          <a:prstGeom prst="rect">
            <a:avLst/>
          </a:prstGeom>
          <a:noFill/>
        </p:spPr>
        <p:txBody>
          <a:bodyPr wrap="square" rtlCol="0">
            <a:spAutoFit/>
          </a:bodyPr>
          <a:lstStyle/>
          <a:p>
            <a:pPr algn="ctr"/>
            <a:r>
              <a:rPr lang="es-MX" dirty="0" smtClean="0"/>
              <a:t>Su definición se formalizó por primera vez en el documento conocido como </a:t>
            </a:r>
            <a:r>
              <a:rPr lang="es-MX" dirty="0" err="1" smtClean="0"/>
              <a:t>Bundtland</a:t>
            </a:r>
            <a:r>
              <a:rPr lang="es-MX" dirty="0" smtClean="0"/>
              <a:t> de 1987, denominado así por la primera ministra noruega Gro Harlem fruto de la comisión mundial de medio ambiente y desarrollo , en un desarrollo que satisface las necesidades del presente sin comprometer a las futuras generaciones. </a:t>
            </a:r>
            <a:endParaRPr lang="es-MX" dirty="0"/>
          </a:p>
        </p:txBody>
      </p:sp>
      <p:sp>
        <p:nvSpPr>
          <p:cNvPr id="10" name="9 CuadroTexto"/>
          <p:cNvSpPr txBox="1"/>
          <p:nvPr/>
        </p:nvSpPr>
        <p:spPr>
          <a:xfrm>
            <a:off x="3714744" y="1000108"/>
            <a:ext cx="1428760" cy="369332"/>
          </a:xfrm>
          <a:prstGeom prst="rect">
            <a:avLst/>
          </a:prstGeom>
          <a:noFill/>
        </p:spPr>
        <p:txBody>
          <a:bodyPr wrap="square" rtlCol="0">
            <a:spAutoFit/>
          </a:bodyPr>
          <a:lstStyle/>
          <a:p>
            <a:pPr algn="ctr"/>
            <a:r>
              <a:rPr lang="es-MX" dirty="0" smtClean="0"/>
              <a:t>¿Qué es?</a:t>
            </a:r>
            <a:endParaRPr lang="es-MX" dirty="0"/>
          </a:p>
        </p:txBody>
      </p:sp>
      <p:cxnSp>
        <p:nvCxnSpPr>
          <p:cNvPr id="20" name="19 Conector recto de flecha"/>
          <p:cNvCxnSpPr/>
          <p:nvPr/>
        </p:nvCxnSpPr>
        <p:spPr>
          <a:xfrm rot="5400000">
            <a:off x="4286248" y="856438"/>
            <a:ext cx="285752"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5" name="24 Conector recto de flecha"/>
          <p:cNvCxnSpPr>
            <a:stCxn id="10" idx="2"/>
          </p:cNvCxnSpPr>
          <p:nvPr/>
        </p:nvCxnSpPr>
        <p:spPr>
          <a:xfrm rot="5400000">
            <a:off x="4292319" y="1506245"/>
            <a:ext cx="27361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9" name="28 CuadroTexto"/>
          <p:cNvSpPr txBox="1"/>
          <p:nvPr/>
        </p:nvSpPr>
        <p:spPr>
          <a:xfrm>
            <a:off x="2000232" y="4286256"/>
            <a:ext cx="5429288" cy="1477328"/>
          </a:xfrm>
          <a:prstGeom prst="rect">
            <a:avLst/>
          </a:prstGeom>
          <a:noFill/>
        </p:spPr>
        <p:txBody>
          <a:bodyPr wrap="square" rtlCol="0">
            <a:spAutoFit/>
          </a:bodyPr>
          <a:lstStyle/>
          <a:p>
            <a:pPr algn="ctr"/>
            <a:r>
              <a:rPr lang="es-MX" dirty="0" smtClean="0"/>
              <a:t>¿Qué impacto tiene el desarrollo sustentable?</a:t>
            </a:r>
          </a:p>
          <a:p>
            <a:pPr algn="ctr"/>
            <a:r>
              <a:rPr lang="es-MX" dirty="0" smtClean="0"/>
              <a:t>Se refiere a los efectos que la intervención planteada tiene sobre la comunidad en general. El impacto puede verse como un cambio en el resultado de un proceso. Este cambio puede verse en la forma como se realiza el proceso o las prácticas realizadas</a:t>
            </a:r>
            <a:endParaRPr lang="es-MX" dirty="0"/>
          </a:p>
        </p:txBody>
      </p:sp>
      <p:cxnSp>
        <p:nvCxnSpPr>
          <p:cNvPr id="31" name="30 Conector recto de flecha"/>
          <p:cNvCxnSpPr>
            <a:stCxn id="6" idx="4"/>
          </p:cNvCxnSpPr>
          <p:nvPr/>
        </p:nvCxnSpPr>
        <p:spPr>
          <a:xfrm rot="5400000">
            <a:off x="4286248" y="4000504"/>
            <a:ext cx="285752"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35" name="34 Conector fuera de página"/>
          <p:cNvSpPr/>
          <p:nvPr/>
        </p:nvSpPr>
        <p:spPr>
          <a:xfrm>
            <a:off x="4429124" y="6357958"/>
            <a:ext cx="285752" cy="285752"/>
          </a:xfrm>
          <a:prstGeom prst="flowChartOffpageConnector">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36" name="35 CuadroTexto"/>
          <p:cNvSpPr txBox="1"/>
          <p:nvPr/>
        </p:nvSpPr>
        <p:spPr>
          <a:xfrm>
            <a:off x="4429124" y="6286520"/>
            <a:ext cx="285752" cy="369332"/>
          </a:xfrm>
          <a:prstGeom prst="rect">
            <a:avLst/>
          </a:prstGeom>
          <a:noFill/>
        </p:spPr>
        <p:txBody>
          <a:bodyPr wrap="square" rtlCol="0">
            <a:spAutoFit/>
          </a:bodyPr>
          <a:lstStyle/>
          <a:p>
            <a:r>
              <a:rPr lang="es-MX" dirty="0" smtClean="0"/>
              <a:t>A</a:t>
            </a:r>
            <a:endParaRPr lang="es-MX" dirty="0"/>
          </a:p>
        </p:txBody>
      </p:sp>
      <p:cxnSp>
        <p:nvCxnSpPr>
          <p:cNvPr id="38" name="37 Conector recto de flecha"/>
          <p:cNvCxnSpPr>
            <a:stCxn id="7" idx="4"/>
          </p:cNvCxnSpPr>
          <p:nvPr/>
        </p:nvCxnSpPr>
        <p:spPr>
          <a:xfrm rot="5400000">
            <a:off x="4429124" y="6215082"/>
            <a:ext cx="285752"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Conector fuera de página"/>
          <p:cNvSpPr/>
          <p:nvPr/>
        </p:nvSpPr>
        <p:spPr>
          <a:xfrm>
            <a:off x="4214810" y="214290"/>
            <a:ext cx="285752" cy="285752"/>
          </a:xfrm>
          <a:prstGeom prst="flowChartOffpageConnector">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4 CuadroTexto"/>
          <p:cNvSpPr txBox="1"/>
          <p:nvPr/>
        </p:nvSpPr>
        <p:spPr>
          <a:xfrm>
            <a:off x="4214810" y="142852"/>
            <a:ext cx="285752" cy="369332"/>
          </a:xfrm>
          <a:prstGeom prst="rect">
            <a:avLst/>
          </a:prstGeom>
          <a:noFill/>
        </p:spPr>
        <p:txBody>
          <a:bodyPr wrap="square" rtlCol="0">
            <a:spAutoFit/>
          </a:bodyPr>
          <a:lstStyle/>
          <a:p>
            <a:r>
              <a:rPr lang="es-MX" dirty="0" smtClean="0"/>
              <a:t>A</a:t>
            </a:r>
            <a:endParaRPr lang="es-MX" dirty="0"/>
          </a:p>
        </p:txBody>
      </p:sp>
      <p:cxnSp>
        <p:nvCxnSpPr>
          <p:cNvPr id="7" name="6 Conector recto"/>
          <p:cNvCxnSpPr/>
          <p:nvPr/>
        </p:nvCxnSpPr>
        <p:spPr>
          <a:xfrm rot="5400000">
            <a:off x="4150237" y="707491"/>
            <a:ext cx="416486"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10" name="9 Conector recto"/>
          <p:cNvCxnSpPr/>
          <p:nvPr/>
        </p:nvCxnSpPr>
        <p:spPr>
          <a:xfrm>
            <a:off x="1214414" y="928670"/>
            <a:ext cx="6786610"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14" name="13 Conector recto de flecha"/>
          <p:cNvCxnSpPr/>
          <p:nvPr/>
        </p:nvCxnSpPr>
        <p:spPr>
          <a:xfrm rot="5400000">
            <a:off x="857224" y="1285860"/>
            <a:ext cx="71438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7" name="16 Conector recto de flecha"/>
          <p:cNvCxnSpPr>
            <a:endCxn id="30" idx="0"/>
          </p:cNvCxnSpPr>
          <p:nvPr/>
        </p:nvCxnSpPr>
        <p:spPr>
          <a:xfrm rot="5400000">
            <a:off x="7644231" y="1286257"/>
            <a:ext cx="713586"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0" name="19 Conector recto de flecha"/>
          <p:cNvCxnSpPr>
            <a:endCxn id="27" idx="0"/>
          </p:cNvCxnSpPr>
          <p:nvPr/>
        </p:nvCxnSpPr>
        <p:spPr>
          <a:xfrm rot="5400000">
            <a:off x="2857885" y="1286257"/>
            <a:ext cx="713586"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3" name="22 Conector recto de flecha"/>
          <p:cNvCxnSpPr>
            <a:endCxn id="28" idx="0"/>
          </p:cNvCxnSpPr>
          <p:nvPr/>
        </p:nvCxnSpPr>
        <p:spPr>
          <a:xfrm rot="5400000">
            <a:off x="5573323" y="1285463"/>
            <a:ext cx="713586"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5" name="24 Elipse"/>
          <p:cNvSpPr/>
          <p:nvPr/>
        </p:nvSpPr>
        <p:spPr>
          <a:xfrm>
            <a:off x="285720" y="1643050"/>
            <a:ext cx="1857388" cy="3143272"/>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26" name="25 CuadroTexto"/>
          <p:cNvSpPr txBox="1"/>
          <p:nvPr/>
        </p:nvSpPr>
        <p:spPr>
          <a:xfrm>
            <a:off x="357158" y="2071678"/>
            <a:ext cx="1714512" cy="2062103"/>
          </a:xfrm>
          <a:prstGeom prst="rect">
            <a:avLst/>
          </a:prstGeom>
          <a:noFill/>
        </p:spPr>
        <p:txBody>
          <a:bodyPr wrap="square" rtlCol="0">
            <a:spAutoFit/>
          </a:bodyPr>
          <a:lstStyle/>
          <a:p>
            <a:pPr algn="ctr"/>
            <a:r>
              <a:rPr lang="es-MX" sz="1600" dirty="0" smtClean="0"/>
              <a:t>Económico:</a:t>
            </a:r>
          </a:p>
          <a:p>
            <a:pPr algn="ctr"/>
            <a:r>
              <a:rPr lang="es-MX" sz="1600" dirty="0" smtClean="0"/>
              <a:t>Bajo la perspectiva de la sustentabilidad no puede seguir funcionando bajo el tema de “pase lo que pase, el negocio continua”</a:t>
            </a:r>
            <a:endParaRPr lang="es-MX" sz="1600" dirty="0"/>
          </a:p>
        </p:txBody>
      </p:sp>
      <p:sp>
        <p:nvSpPr>
          <p:cNvPr id="27" name="26 Elipse"/>
          <p:cNvSpPr/>
          <p:nvPr/>
        </p:nvSpPr>
        <p:spPr>
          <a:xfrm>
            <a:off x="2285984" y="1643050"/>
            <a:ext cx="1857388" cy="3143272"/>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28" name="27 Elipse"/>
          <p:cNvSpPr/>
          <p:nvPr/>
        </p:nvSpPr>
        <p:spPr>
          <a:xfrm>
            <a:off x="5000628" y="1643050"/>
            <a:ext cx="1857388" cy="3143272"/>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30" name="29 Elipse"/>
          <p:cNvSpPr/>
          <p:nvPr/>
        </p:nvSpPr>
        <p:spPr>
          <a:xfrm>
            <a:off x="7072330" y="1643050"/>
            <a:ext cx="1857388" cy="3143272"/>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33" name="32 CuadroTexto"/>
          <p:cNvSpPr txBox="1"/>
          <p:nvPr/>
        </p:nvSpPr>
        <p:spPr>
          <a:xfrm>
            <a:off x="2357422" y="2071678"/>
            <a:ext cx="1714512" cy="2062103"/>
          </a:xfrm>
          <a:prstGeom prst="rect">
            <a:avLst/>
          </a:prstGeom>
          <a:noFill/>
        </p:spPr>
        <p:txBody>
          <a:bodyPr wrap="square" rtlCol="0">
            <a:spAutoFit/>
          </a:bodyPr>
          <a:lstStyle/>
          <a:p>
            <a:pPr algn="ctr"/>
            <a:r>
              <a:rPr lang="es-MX" sz="1600" dirty="0" smtClean="0"/>
              <a:t>Humano:</a:t>
            </a:r>
          </a:p>
          <a:p>
            <a:pPr algn="ctr"/>
            <a:r>
              <a:rPr lang="es-MX" sz="1600" dirty="0" smtClean="0"/>
              <a:t>Se orienta a mejorar la calidad de vida, resignando los recursos económicos para obtener esas necesidades</a:t>
            </a:r>
            <a:endParaRPr lang="es-MX" sz="1600" dirty="0"/>
          </a:p>
        </p:txBody>
      </p:sp>
      <p:sp>
        <p:nvSpPr>
          <p:cNvPr id="34" name="33 CuadroTexto"/>
          <p:cNvSpPr txBox="1"/>
          <p:nvPr/>
        </p:nvSpPr>
        <p:spPr>
          <a:xfrm>
            <a:off x="5072066" y="2071678"/>
            <a:ext cx="1714512" cy="1569660"/>
          </a:xfrm>
          <a:prstGeom prst="rect">
            <a:avLst/>
          </a:prstGeom>
          <a:noFill/>
        </p:spPr>
        <p:txBody>
          <a:bodyPr wrap="square" rtlCol="0">
            <a:spAutoFit/>
          </a:bodyPr>
          <a:lstStyle/>
          <a:p>
            <a:pPr algn="ctr"/>
            <a:r>
              <a:rPr lang="es-MX" sz="1600" dirty="0" smtClean="0"/>
              <a:t>Ambiental:</a:t>
            </a:r>
          </a:p>
          <a:p>
            <a:pPr algn="ctr"/>
            <a:r>
              <a:rPr lang="es-MX" sz="1600" dirty="0" smtClean="0"/>
              <a:t>Nos podemos percatar de que existe una asociación que ayuda al medio ambiente </a:t>
            </a:r>
            <a:endParaRPr lang="es-MX" sz="1600" dirty="0"/>
          </a:p>
        </p:txBody>
      </p:sp>
      <p:sp>
        <p:nvSpPr>
          <p:cNvPr id="35" name="34 CuadroTexto"/>
          <p:cNvSpPr txBox="1"/>
          <p:nvPr/>
        </p:nvSpPr>
        <p:spPr>
          <a:xfrm>
            <a:off x="7143768" y="1957037"/>
            <a:ext cx="1714512" cy="2400657"/>
          </a:xfrm>
          <a:prstGeom prst="rect">
            <a:avLst/>
          </a:prstGeom>
          <a:noFill/>
        </p:spPr>
        <p:txBody>
          <a:bodyPr wrap="square" rtlCol="0">
            <a:spAutoFit/>
          </a:bodyPr>
          <a:lstStyle/>
          <a:p>
            <a:pPr algn="ctr"/>
            <a:r>
              <a:rPr lang="es-MX" sz="1500" dirty="0" smtClean="0"/>
              <a:t>Tecnológico:</a:t>
            </a:r>
          </a:p>
          <a:p>
            <a:pPr algn="ctr"/>
            <a:r>
              <a:rPr lang="es-MX" sz="1500" dirty="0" smtClean="0"/>
              <a:t>Afecta a los países más pobres, principalmente de África, los deshechos tecnológicos de los demás países son vaciados aquí, afectando el desarrollo del país</a:t>
            </a:r>
            <a:endParaRPr lang="es-MX" sz="1500"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quidad">
  <a:themeElements>
    <a:clrScheme name="Equidad">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Equidad">
      <a:majorFont>
        <a:latin typeface="Franklin Gothic Book"/>
        <a:ea typeface=""/>
        <a:cs typeface=""/>
        <a:font script="Grek" typeface="Calibri"/>
        <a:font script="Cyrl" typeface="Calibri"/>
        <a:font script="Jpan" typeface="HGｺﾞｼｯｸM"/>
        <a:font script="Hang" typeface="바탕"/>
        <a:font script="Hans" typeface="幼圆"/>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Perpetua"/>
        <a:ea typeface=""/>
        <a:cs typeface=""/>
        <a:font script="Grek" typeface="Cambria"/>
        <a:font script="Cyrl" typeface="Cambria"/>
        <a:font script="Jpan" typeface="HG創英ﾌﾟﾚｾﾞﾝｽEB"/>
        <a:font script="Hang" typeface="맑은 고딕"/>
        <a:font script="Hans" typeface="宋体"/>
        <a:font script="Hant" typeface="新細明體"/>
        <a:font script="Arab" typeface="Times New Roman"/>
        <a:font script="Hebr" typeface="Aharoni"/>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Equidad">
      <a:fillStyleLst>
        <a:solidFill>
          <a:schemeClr val="phClr"/>
        </a:solidFill>
        <a:blipFill>
          <a:blip xmlns:r="http://schemas.openxmlformats.org/officeDocument/2006/relationships" r:embed="rId1">
            <a:duotone>
              <a:schemeClr val="phClr">
                <a:tint val="30000"/>
                <a:satMod val="300000"/>
              </a:schemeClr>
              <a:schemeClr val="phClr">
                <a:tint val="40000"/>
                <a:satMod val="200000"/>
              </a:schemeClr>
            </a:duotone>
          </a:blip>
          <a:tile tx="0" ty="0" sx="70000" sy="70000" flip="none" algn="ctr"/>
        </a:blipFill>
        <a:blipFill>
          <a:blip xmlns:r="http://schemas.openxmlformats.org/officeDocument/2006/relationships" r:embed="rId1">
            <a:duotone>
              <a:schemeClr val="phClr">
                <a:shade val="22000"/>
                <a:satMod val="160000"/>
              </a:schemeClr>
              <a:schemeClr val="phClr">
                <a:shade val="45000"/>
                <a:satMod val="100000"/>
              </a:schemeClr>
            </a:duotone>
          </a:blip>
          <a:tile tx="0" ty="0" sx="65000" sy="65000" flip="none" algn="ctr"/>
        </a:blipFill>
      </a:fillStyleLst>
      <a:lnStyleLst>
        <a:ln w="9525" cap="flat" cmpd="sng" algn="ctr">
          <a:solidFill>
            <a:schemeClr val="phClr">
              <a:shade val="60000"/>
              <a:satMod val="110000"/>
            </a:schemeClr>
          </a:solidFill>
          <a:prstDash val="solid"/>
        </a:ln>
        <a:ln w="127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algn="t" rotWithShape="0">
              <a:srgbClr val="000000">
                <a:alpha val="50000"/>
              </a:srgbClr>
            </a:outerShdw>
          </a:effectLst>
        </a:effectStyle>
        <a:effectStyle>
          <a:effectLst>
            <a:outerShdw blurRad="38100" dist="25400" dir="5400000" algn="t" rotWithShape="0">
              <a:srgbClr val="000000">
                <a:alpha val="50000"/>
              </a:srgbClr>
            </a:outerShdw>
          </a:effectLst>
        </a:effectStyle>
        <a:effectStyle>
          <a:effectLst>
            <a:outerShdw blurRad="50800" dist="50800" dir="5400000" algn="t" rotWithShape="0">
              <a:srgbClr val="000000">
                <a:alpha val="60000"/>
              </a:srgbClr>
            </a:outerShdw>
          </a:effectLst>
          <a:scene3d>
            <a:camera prst="isometricBottomUp" fov="0">
              <a:rot lat="0" lon="0" rev="0"/>
            </a:camera>
            <a:lightRig rig="soft" dir="b">
              <a:rot lat="0" lon="0" rev="9000000"/>
            </a:lightRig>
          </a:scene3d>
          <a:sp3d contourW="35000" prstMaterial="matte">
            <a:bevelT w="45000" h="38100" prst="convex"/>
            <a:contourClr>
              <a:schemeClr val="phClr">
                <a:tint val="10000"/>
                <a:satMod val="130000"/>
              </a:schemeClr>
            </a:contourClr>
          </a:sp3d>
        </a:effectStyle>
      </a:effectStyleLst>
      <a:bgFillStyleLst>
        <a:solidFill>
          <a:schemeClr val="phClr"/>
        </a:solidFill>
        <a:gradFill rotWithShape="1">
          <a:gsLst>
            <a:gs pos="0">
              <a:schemeClr val="phClr">
                <a:shade val="40000"/>
                <a:satMod val="165000"/>
              </a:schemeClr>
            </a:gs>
            <a:gs pos="50000">
              <a:schemeClr val="phClr">
                <a:shade val="80000"/>
                <a:satMod val="155000"/>
              </a:schemeClr>
            </a:gs>
            <a:gs pos="100000">
              <a:schemeClr val="phClr">
                <a:tint val="95000"/>
                <a:satMod val="200000"/>
              </a:schemeClr>
            </a:gs>
          </a:gsLst>
          <a:lin ang="16200000" scaled="1"/>
        </a:gradFill>
        <a:blipFill>
          <a:blip xmlns:r="http://schemas.openxmlformats.org/officeDocument/2006/relationships" r:embed="rId1">
            <a:duotone>
              <a:schemeClr val="phClr">
                <a:tint val="95000"/>
                <a:satMod val="200000"/>
              </a:schemeClr>
              <a:schemeClr val="phClr">
                <a:shade val="80000"/>
                <a:satMod val="100000"/>
              </a:schemeClr>
            </a:duotone>
          </a:blip>
          <a:tile tx="0" ty="0" sx="55000" sy="5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Equity</Template>
  <TotalTime>33</TotalTime>
  <Words>224</Words>
  <Application>Microsoft Office PowerPoint</Application>
  <PresentationFormat>Presentación en pantalla (4:3)</PresentationFormat>
  <Paragraphs>21</Paragraphs>
  <Slides>3</Slides>
  <Notes>0</Notes>
  <HiddenSlides>0</HiddenSlides>
  <MMClips>0</MMClips>
  <ScaleCrop>false</ScaleCrop>
  <HeadingPairs>
    <vt:vector size="4" baseType="variant">
      <vt:variant>
        <vt:lpstr>Tema</vt:lpstr>
      </vt:variant>
      <vt:variant>
        <vt:i4>1</vt:i4>
      </vt:variant>
      <vt:variant>
        <vt:lpstr>Títulos de diapositiva</vt:lpstr>
      </vt:variant>
      <vt:variant>
        <vt:i4>3</vt:i4>
      </vt:variant>
    </vt:vector>
  </HeadingPairs>
  <TitlesOfParts>
    <vt:vector size="4" baseType="lpstr">
      <vt:lpstr>Equidad</vt:lpstr>
      <vt:lpstr>Desarrollo Sustentable</vt:lpstr>
      <vt:lpstr>Diapositiva 2</vt:lpstr>
      <vt:lpstr>Diapositiva 3</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Desarrolllo Sustentable</dc:title>
  <dc:creator>Dell</dc:creator>
  <cp:lastModifiedBy>Bere-nice Peña</cp:lastModifiedBy>
  <cp:revision>5</cp:revision>
  <dcterms:created xsi:type="dcterms:W3CDTF">2017-02-15T05:41:12Z</dcterms:created>
  <dcterms:modified xsi:type="dcterms:W3CDTF">2017-03-03T20:13:53Z</dcterms:modified>
</cp:coreProperties>
</file>